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75" r:id="rId2"/>
    <p:sldId id="269" r:id="rId3"/>
    <p:sldId id="259" r:id="rId4"/>
    <p:sldId id="272" r:id="rId5"/>
    <p:sldId id="263" r:id="rId6"/>
    <p:sldId id="270" r:id="rId7"/>
    <p:sldId id="256" r:id="rId8"/>
    <p:sldId id="273" r:id="rId9"/>
    <p:sldId id="261" r:id="rId10"/>
    <p:sldId id="271" r:id="rId11"/>
    <p:sldId id="264" r:id="rId12"/>
    <p:sldId id="274" r:id="rId13"/>
    <p:sldId id="26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ECFF"/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5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CDA6EE6-90AD-4FB6-9331-44FF0F58E3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D25BF7E-1840-486D-A8F4-94B53D0C6B6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8C83555-E80C-4430-8E6C-545A09CD58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B5AFA50-38BB-4B9E-8881-2DFA1373CC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style tekstu z Wzorca</a:t>
            </a:r>
          </a:p>
          <a:p>
            <a:pPr lvl="1"/>
            <a:r>
              <a:rPr lang="pl-PL" altLang="en-US"/>
              <a:t>Drugi poziom</a:t>
            </a:r>
          </a:p>
          <a:p>
            <a:pPr lvl="2"/>
            <a:r>
              <a:rPr lang="pl-PL" altLang="en-US"/>
              <a:t>Trzeci poziom</a:t>
            </a:r>
          </a:p>
          <a:p>
            <a:pPr lvl="3"/>
            <a:r>
              <a:rPr lang="pl-PL" altLang="en-US"/>
              <a:t>Czwarty poziom</a:t>
            </a:r>
          </a:p>
          <a:p>
            <a:pPr lvl="4"/>
            <a:r>
              <a:rPr lang="pl-PL" altLang="en-US"/>
              <a:t>Piąty poziom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683CE70-5584-44D0-B747-5001B1DD72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2D356D2-1A7A-4A14-A669-9688040125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BADE8B-F171-4850-9D19-F0E2D127DC48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2F884-6AD4-499A-9B17-DCB39EAAA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E5C36-9A54-47D8-A347-137AE2274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E797-4E3A-4909-86DB-D67284DEE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A2A56-FDED-4A97-BC28-4520CA1B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39439-AAA9-4759-9801-6A7CFBD1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E7DB9-1D4C-4A9F-B553-C14F60DA46AF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3794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068E-11BF-4738-A98D-B8F62D38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E2991-F42C-49E8-B0EA-232FA49BB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95565-DF10-4460-A958-9D912A8E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2BD75-EE5A-4DD2-8951-1422AE17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83C8B-7F75-480D-9DEF-F31F2BF4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CEB8B-D2B9-468A-8C15-947744C9214A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7694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3F4C6-79B5-405A-B197-B7032D0A0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572AF-88E8-4EA5-8BF4-6DF4993EB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22DCA-E08F-402B-B05C-922BDE242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2F2D5-DE5C-4710-801C-672280D2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AAE28-B619-459E-ACAE-34639689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DCEA9-37D6-4F01-AAE3-B2DDE6BB8867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62367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252E6-6AFE-4FCB-97C6-DE16FE1F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3CC54-0269-4010-8C71-0622ABCC3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8C40-3FCD-40B3-ADB0-6A2DADC9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6B085-B86C-4E1C-9F78-87F2433F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9C3D8-283A-43CF-8AAE-4DA1C057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D1B90-55B7-4A8E-9838-DC89EA76750E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49181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CD79-0DB4-43CF-9A0D-765748E5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8CD0E-3ED5-4AD3-AF6A-E7F45EFE7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1B22C-3BB3-4DD7-956F-47CB6E89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110D2-B8EE-451E-89D9-011794BC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91988-75EB-4CD2-870D-8107D869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90982-1A98-43B5-8C26-4157ABB6E145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4958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FED2E-72AA-441D-AB77-B6C0C9204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C047E-D077-4260-97F3-92C21F21C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28930-AE59-4942-AA34-9C4E167E6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33A47-AC81-4075-B42C-50E8AC75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52CD0-5A75-4B2D-8432-8A326BCA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ED1C4-9C3A-4CDB-BAB8-61AE0F05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9A65-6025-4017-A0DA-7B90CF20FD6C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39886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03C7-6640-4F04-AF58-C8DA72F9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F2AC4-8F01-48B6-9EE6-D5DBB5BEB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0D197-7FD6-4BF8-91C1-76F83CB2A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E68D7-9D31-4F84-92E1-54DCA310E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E2D31-EB4D-48FA-B210-AC12D0B09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27A1B-E801-456B-97EE-331C5411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6C28CA-7BBC-4C51-ABCD-CDF448180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15BF39-1E40-4B45-B1E6-5AD8318D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751C2-F700-4172-A24F-BB43B536CC6B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5106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A5A5-D070-410E-B554-9EB696A6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B31AF-99A3-4ADE-A8B6-C9A1918D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87777-5F4D-42FF-9BB0-CF4E3D68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D2C5F-3DB2-47A5-89B8-751FD2C9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605ED-B656-4344-8EAA-D407D61A4A48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05110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C80CA4-227A-4BD4-A703-B67E5430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B4FDB4-A7CC-4F96-AEDC-5C0BB79A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20637-92B5-40D6-A075-9FF6E312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D3BE7-754D-4A6B-9B26-C125679395B9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90099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1654-C0F1-49E2-979A-4630CDA2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305B5-D835-435E-BBD9-B28D44A45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B9360-1598-46B8-A13C-AFD06FC33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EE38C-BFF5-403A-976B-25CAC52D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B0F09-AF2E-417D-9A22-2ECEB862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4555E-018F-4AC2-97A6-70B2D101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C6E9E-132B-4012-88C1-99793DFEBD62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2497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14C1-D71E-4426-8FBE-B2695B5F0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CE9C4-F3A5-493A-A5B5-081092979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D5B08-B38A-49FA-9F23-03CAD0C25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F1AEF-CB62-4672-92BF-57C351BC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C2B77-D0DF-4646-B835-850968FC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D3641-2169-4D84-A2E5-0939EE02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1FE7D-EFC8-4D2C-9CA7-2D084A65716C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59652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8E85E24-C4C8-4629-80A9-3D949FEEF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 tytułu z Wzorca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0EAD24-657B-4BCE-81A3-1F05408F7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style tekstu z Wzorca</a:t>
            </a:r>
          </a:p>
          <a:p>
            <a:pPr lvl="1"/>
            <a:r>
              <a:rPr lang="pl-PL" altLang="en-US"/>
              <a:t>Drugi poziom</a:t>
            </a:r>
          </a:p>
          <a:p>
            <a:pPr lvl="2"/>
            <a:r>
              <a:rPr lang="pl-PL" altLang="en-US"/>
              <a:t>Trzeci poziom</a:t>
            </a:r>
          </a:p>
          <a:p>
            <a:pPr lvl="3"/>
            <a:r>
              <a:rPr lang="pl-PL" altLang="en-US"/>
              <a:t>Czwarty poziom</a:t>
            </a:r>
          </a:p>
          <a:p>
            <a:pPr lvl="4"/>
            <a:r>
              <a:rPr lang="pl-PL" altLang="en-US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101A76-298B-456C-B308-9E7C58CAA5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B3F6C0-5933-4612-825F-924A96BA14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EBA94C-335F-45C0-BBCC-2C3AD96A9D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4F2427-FF7D-417A-8E43-94A6924E50FE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>
            <a:extLst>
              <a:ext uri="{FF2B5EF4-FFF2-40B4-BE49-F238E27FC236}">
                <a16:creationId xmlns:a16="http://schemas.microsoft.com/office/drawing/2014/main" id="{76AC441C-6DFA-4E73-B0DE-177649E65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053C9D1-D1D1-4FC7-AB1E-4831B7F9DC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133600"/>
          </a:xfrm>
        </p:spPr>
        <p:txBody>
          <a:bodyPr anchor="ctr"/>
          <a:lstStyle/>
          <a:p>
            <a:r>
              <a:rPr lang="pl-PL" altLang="en-US" sz="8000" b="1">
                <a:solidFill>
                  <a:srgbClr val="000099"/>
                </a:solidFill>
              </a:rPr>
              <a:t>poznajemy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05022E9-0FFF-4F95-8962-86CC8C94B7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r>
              <a:rPr lang="pl-PL" altLang="en-US" sz="8000" b="1">
                <a:solidFill>
                  <a:srgbClr val="000099"/>
                </a:solidFill>
              </a:rPr>
              <a:t>instrumenty</a:t>
            </a:r>
            <a:r>
              <a:rPr lang="pl-PL" altLang="en-US" sz="8000">
                <a:solidFill>
                  <a:srgbClr val="0000CC"/>
                </a:solidFill>
              </a:rPr>
              <a:t> </a:t>
            </a:r>
            <a:r>
              <a:rPr lang="pl-PL" altLang="en-US" sz="8000" b="1">
                <a:solidFill>
                  <a:srgbClr val="000099"/>
                </a:solidFill>
              </a:rPr>
              <a:t>muzyczne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F2B1109-2E0E-437C-9A0C-63883971D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r>
              <a:rPr lang="pl-PL" altLang="en-US" sz="9600" b="1">
                <a:solidFill>
                  <a:srgbClr val="CC0000"/>
                </a:solidFill>
              </a:rPr>
              <a:t>akordeon</a:t>
            </a:r>
          </a:p>
        </p:txBody>
      </p:sp>
    </p:spTree>
  </p:cSld>
  <p:clrMapOvr>
    <a:masterClrMapping/>
  </p:clrMapOvr>
  <p:transition spd="med">
    <p:wipe dir="r"/>
    <p:sndAc>
      <p:endSnd/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>
            <a:extLst>
              <a:ext uri="{FF2B5EF4-FFF2-40B4-BE49-F238E27FC236}">
                <a16:creationId xmlns:a16="http://schemas.microsoft.com/office/drawing/2014/main" id="{E7C40131-FDEE-4E4C-A508-D32D2DD0A0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919163"/>
          <a:ext cx="5257800" cy="425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" name="CorelDRAW" r:id="rId4" imgW="7866360" imgH="6375960" progId="CorelDRAW.Graphic.9">
                  <p:embed/>
                </p:oleObj>
              </mc:Choice>
              <mc:Fallback>
                <p:oleObj name="CorelDRAW" r:id="rId4" imgW="7866360" imgH="6375960" progId="CorelDRAW.Graphic.9">
                  <p:embed/>
                  <p:pic>
                    <p:nvPicPr>
                      <p:cNvPr id="11266" name="Object 2">
                        <a:extLst>
                          <a:ext uri="{FF2B5EF4-FFF2-40B4-BE49-F238E27FC236}">
                            <a16:creationId xmlns:a16="http://schemas.microsoft.com/office/drawing/2014/main" id="{E7C40131-FDEE-4E4C-A508-D32D2DD0A0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919163"/>
                        <a:ext cx="5257800" cy="425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korde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64F0288-110E-43B2-91DE-9035F2F2D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r>
              <a:rPr lang="pl-PL" altLang="en-US" sz="9600" b="1">
                <a:solidFill>
                  <a:srgbClr val="CC0000"/>
                </a:solidFill>
              </a:rPr>
              <a:t>obój</a:t>
            </a:r>
          </a:p>
        </p:txBody>
      </p:sp>
    </p:spTree>
  </p:cSld>
  <p:clrMapOvr>
    <a:masterClrMapping/>
  </p:clrMapOvr>
  <p:transition spd="med">
    <p:wipe dir="r"/>
    <p:sndAc>
      <p:endSnd/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>
            <a:extLst>
              <a:ext uri="{FF2B5EF4-FFF2-40B4-BE49-F238E27FC236}">
                <a16:creationId xmlns:a16="http://schemas.microsoft.com/office/drawing/2014/main" id="{A88EA80C-9FBC-4F26-A405-35A72CAD19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1600200"/>
          <a:ext cx="368776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" name="CorelDRAW" r:id="rId4" imgW="5240880" imgH="5630400" progId="CorelDRAW.Graphic.9">
                  <p:embed/>
                </p:oleObj>
              </mc:Choice>
              <mc:Fallback>
                <p:oleObj name="CorelDRAW" r:id="rId4" imgW="5240880" imgH="5630400" progId="CorelDRAW.Graphic.9">
                  <p:embed/>
                  <p:pic>
                    <p:nvPicPr>
                      <p:cNvPr id="12290" name="Object 2">
                        <a:extLst>
                          <a:ext uri="{FF2B5EF4-FFF2-40B4-BE49-F238E27FC236}">
                            <a16:creationId xmlns:a16="http://schemas.microsoft.com/office/drawing/2014/main" id="{A88EA80C-9FBC-4F26-A405-35A72CAD19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0"/>
                        <a:ext cx="3687763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oboj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7000C09-3B6B-48D8-A349-82E797A86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pl-PL" altLang="en-US" sz="9600" b="1">
                <a:solidFill>
                  <a:srgbClr val="CC0000"/>
                </a:solidFill>
              </a:rPr>
              <a:t>fortepian</a:t>
            </a:r>
          </a:p>
        </p:txBody>
      </p:sp>
    </p:spTree>
  </p:cSld>
  <p:clrMapOvr>
    <a:masterClrMapping/>
  </p:clrMapOvr>
  <p:transition spd="med">
    <p:wipe dir="r"/>
    <p:sndAc>
      <p:endSnd/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>
            <a:extLst>
              <a:ext uri="{FF2B5EF4-FFF2-40B4-BE49-F238E27FC236}">
                <a16:creationId xmlns:a16="http://schemas.microsoft.com/office/drawing/2014/main" id="{36CCFF23-8597-441E-9053-2FB31D0C9A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77800"/>
          <a:ext cx="6781800" cy="657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" name="CorelDRAW" r:id="rId4" imgW="5722200" imgH="5551560" progId="CorelDRAW.Graphic.9">
                  <p:embed/>
                </p:oleObj>
              </mc:Choice>
              <mc:Fallback>
                <p:oleObj name="CorelDRAW" r:id="rId4" imgW="5722200" imgH="5551560" progId="CorelDRAW.Graphic.9">
                  <p:embed/>
                  <p:pic>
                    <p:nvPicPr>
                      <p:cNvPr id="25602" name="Object 2">
                        <a:extLst>
                          <a:ext uri="{FF2B5EF4-FFF2-40B4-BE49-F238E27FC236}">
                            <a16:creationId xmlns:a16="http://schemas.microsoft.com/office/drawing/2014/main" id="{36CCFF23-8597-441E-9053-2FB31D0C9A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7800"/>
                        <a:ext cx="6781800" cy="657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ortepi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22E05A6-852E-4810-859C-E6791A698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pl-PL" altLang="en-US" sz="9600" b="1">
                <a:solidFill>
                  <a:srgbClr val="CC0000"/>
                </a:solidFill>
              </a:rPr>
              <a:t>harfa</a:t>
            </a:r>
          </a:p>
        </p:txBody>
      </p:sp>
    </p:spTree>
  </p:cSld>
  <p:clrMapOvr>
    <a:masterClrMapping/>
  </p:clrMapOvr>
  <p:transition spd="med">
    <p:wipe dir="r"/>
    <p:sndAc>
      <p:endSnd/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>
            <a:extLst>
              <a:ext uri="{FF2B5EF4-FFF2-40B4-BE49-F238E27FC236}">
                <a16:creationId xmlns:a16="http://schemas.microsoft.com/office/drawing/2014/main" id="{736273A9-65C7-471D-BFB0-57E6FD7967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67238" y="3424238"/>
          <a:ext cx="9525" cy="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" name="CorelDRAW" r:id="rId4" imgW="3951720" imgH="7924320" progId="CorelDRAW.Graphic.9">
                  <p:embed/>
                </p:oleObj>
              </mc:Choice>
              <mc:Fallback>
                <p:oleObj name="CorelDRAW" r:id="rId4" imgW="3951720" imgH="7924320" progId="CorelDRAW.Graphic.9">
                  <p:embed/>
                  <p:pic>
                    <p:nvPicPr>
                      <p:cNvPr id="27650" name="Object 2">
                        <a:extLst>
                          <a:ext uri="{FF2B5EF4-FFF2-40B4-BE49-F238E27FC236}">
                            <a16:creationId xmlns:a16="http://schemas.microsoft.com/office/drawing/2014/main" id="{736273A9-65C7-471D-BFB0-57E6FD7967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238" y="3424238"/>
                        <a:ext cx="9525" cy="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>
            <a:extLst>
              <a:ext uri="{FF2B5EF4-FFF2-40B4-BE49-F238E27FC236}">
                <a16:creationId xmlns:a16="http://schemas.microsoft.com/office/drawing/2014/main" id="{4D8865C9-DFCD-419D-8456-D2C1D70BD9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52400"/>
          <a:ext cx="4419600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CorelDRAW" r:id="rId6" imgW="3951720" imgH="7924320" progId="CorelDRAW.Graphic.9">
                  <p:embed/>
                </p:oleObj>
              </mc:Choice>
              <mc:Fallback>
                <p:oleObj name="CorelDRAW" r:id="rId6" imgW="3951720" imgH="7924320" progId="CorelDRAW.Graphic.9">
                  <p:embed/>
                  <p:pic>
                    <p:nvPicPr>
                      <p:cNvPr id="27651" name="Object 3">
                        <a:extLst>
                          <a:ext uri="{FF2B5EF4-FFF2-40B4-BE49-F238E27FC236}">
                            <a16:creationId xmlns:a16="http://schemas.microsoft.com/office/drawing/2014/main" id="{4D8865C9-DFCD-419D-8456-D2C1D70BD9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400"/>
                        <a:ext cx="4419600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f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992B24B-50F3-4345-9D23-5E4B2B99C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pl-PL" altLang="en-US" sz="9600" b="1">
                <a:solidFill>
                  <a:srgbClr val="CC0000"/>
                </a:solidFill>
              </a:rPr>
              <a:t>gitara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>
            <a:extLst>
              <a:ext uri="{FF2B5EF4-FFF2-40B4-BE49-F238E27FC236}">
                <a16:creationId xmlns:a16="http://schemas.microsoft.com/office/drawing/2014/main" id="{0B3C5CDF-BBFB-42FC-93BC-24E589A718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6288" y="762000"/>
          <a:ext cx="2587625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" name="GALLERY" r:id="rId4" imgW="4662360" imgH="9338760" progId="GALLERYClipart">
                  <p:embed/>
                </p:oleObj>
              </mc:Choice>
              <mc:Fallback>
                <p:oleObj name="GALLERY" r:id="rId4" imgW="4662360" imgH="9338760" progId="GALLERYClipart">
                  <p:embed/>
                  <p:pic>
                    <p:nvPicPr>
                      <p:cNvPr id="6146" name="Object 2">
                        <a:extLst>
                          <a:ext uri="{FF2B5EF4-FFF2-40B4-BE49-F238E27FC236}">
                            <a16:creationId xmlns:a16="http://schemas.microsoft.com/office/drawing/2014/main" id="{0B3C5CDF-BBFB-42FC-93BC-24E589A718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762000"/>
                        <a:ext cx="2587625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ita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08AB214-5FE4-4110-B4FA-E49BFF852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r>
              <a:rPr lang="pl-PL" altLang="en-US" sz="9600" b="1">
                <a:solidFill>
                  <a:srgbClr val="CC0000"/>
                </a:solidFill>
              </a:rPr>
              <a:t>flet</a:t>
            </a:r>
          </a:p>
        </p:txBody>
      </p:sp>
    </p:spTree>
  </p:cSld>
  <p:clrMapOvr>
    <a:masterClrMapping/>
  </p:clrMapOvr>
  <p:transition spd="med">
    <p:wipe dir="r"/>
    <p:sndAc>
      <p:endSnd/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A769B4BF-5107-4137-BE5D-CD3D354B12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0413" y="3427413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GALLERY" r:id="rId4" imgW="3600" imgH="3600" progId="GALLERYClipart">
                  <p:embed/>
                </p:oleObj>
              </mc:Choice>
              <mc:Fallback>
                <p:oleObj name="GALLERY" r:id="rId4" imgW="3600" imgH="3600" progId="GALLERYClipart">
                  <p:embed/>
                  <p:pic>
                    <p:nvPicPr>
                      <p:cNvPr id="10243" name="Object 3">
                        <a:extLst>
                          <a:ext uri="{FF2B5EF4-FFF2-40B4-BE49-F238E27FC236}">
                            <a16:creationId xmlns:a16="http://schemas.microsoft.com/office/drawing/2014/main" id="{A769B4BF-5107-4137-BE5D-CD3D354B12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3427413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FF31F793-F272-4A88-AB3B-8551FB66F5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0413" y="3427413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GALLERY" r:id="rId6" imgW="3600" imgH="3600" progId="GALLERYClipart">
                  <p:embed/>
                </p:oleObj>
              </mc:Choice>
              <mc:Fallback>
                <p:oleObj name="GALLERY" r:id="rId6" imgW="3600" imgH="3600" progId="GALLERYClipart">
                  <p:embed/>
                  <p:pic>
                    <p:nvPicPr>
                      <p:cNvPr id="10244" name="Object 4">
                        <a:extLst>
                          <a:ext uri="{FF2B5EF4-FFF2-40B4-BE49-F238E27FC236}">
                            <a16:creationId xmlns:a16="http://schemas.microsoft.com/office/drawing/2014/main" id="{FF31F793-F272-4A88-AB3B-8551FB66F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3427413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7F80A722-2B62-47B0-B800-1190A07788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0413" y="3427413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GALLERY" r:id="rId7" imgW="3600" imgH="3600" progId="GALLERYClipart">
                  <p:embed/>
                </p:oleObj>
              </mc:Choice>
              <mc:Fallback>
                <p:oleObj name="GALLERY" r:id="rId7" imgW="3600" imgH="3600" progId="GALLERYClipart">
                  <p:embed/>
                  <p:pic>
                    <p:nvPicPr>
                      <p:cNvPr id="10245" name="Object 5">
                        <a:extLst>
                          <a:ext uri="{FF2B5EF4-FFF2-40B4-BE49-F238E27FC236}">
                            <a16:creationId xmlns:a16="http://schemas.microsoft.com/office/drawing/2014/main" id="{7F80A722-2B62-47B0-B800-1190A07788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3427413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65A0E9FE-7ADB-4D2B-9905-3145B28028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674813"/>
          <a:ext cx="3962400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CorelDRAW" r:id="rId8" imgW="8017200" imgH="6366600" progId="CorelDRAW.Graphic.9">
                  <p:embed/>
                </p:oleObj>
              </mc:Choice>
              <mc:Fallback>
                <p:oleObj name="CorelDRAW" r:id="rId8" imgW="8017200" imgH="6366600" progId="CorelDRAW.Graphic.9">
                  <p:embed/>
                  <p:pic>
                    <p:nvPicPr>
                      <p:cNvPr id="10246" name="Object 6">
                        <a:extLst>
                          <a:ext uri="{FF2B5EF4-FFF2-40B4-BE49-F238E27FC236}">
                            <a16:creationId xmlns:a16="http://schemas.microsoft.com/office/drawing/2014/main" id="{65A0E9FE-7ADB-4D2B-9905-3145B28028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4813"/>
                        <a:ext cx="3962400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l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00E0860-7EA2-4D46-BE3A-F8B5DF0A9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r>
              <a:rPr lang="pl-PL" altLang="en-US" sz="9600" b="1">
                <a:solidFill>
                  <a:srgbClr val="CC0000"/>
                </a:solidFill>
              </a:rPr>
              <a:t>skrzypce</a:t>
            </a:r>
          </a:p>
        </p:txBody>
      </p:sp>
    </p:spTree>
  </p:cSld>
  <p:clrMapOvr>
    <a:masterClrMapping/>
  </p:clrMapOvr>
  <p:transition spd="med">
    <p:wipe dir="r"/>
    <p:sndAc>
      <p:endSnd/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>
            <a:extLst>
              <a:ext uri="{FF2B5EF4-FFF2-40B4-BE49-F238E27FC236}">
                <a16:creationId xmlns:a16="http://schemas.microsoft.com/office/drawing/2014/main" id="{B0F4CB4C-B0C5-4E3B-BF5E-CEF225FD67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3850" y="990600"/>
          <a:ext cx="304165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GALLERY" r:id="rId4" imgW="4513320" imgH="6438240" progId="GALLERYClipart">
                  <p:embed/>
                </p:oleObj>
              </mc:Choice>
              <mc:Fallback>
                <p:oleObj name="GALLERY" r:id="rId4" imgW="4513320" imgH="6438240" progId="GALLERYClipart">
                  <p:embed/>
                  <p:pic>
                    <p:nvPicPr>
                      <p:cNvPr id="3075" name="Object 3">
                        <a:extLst>
                          <a:ext uri="{FF2B5EF4-FFF2-40B4-BE49-F238E27FC236}">
                            <a16:creationId xmlns:a16="http://schemas.microsoft.com/office/drawing/2014/main" id="{B0F4CB4C-B0C5-4E3B-BF5E-CEF225FD67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990600"/>
                        <a:ext cx="304165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I02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3979D21-7DD3-42B5-A1CB-18BFEFD04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r>
              <a:rPr lang="pl-PL" altLang="en-US" sz="9600" b="1">
                <a:solidFill>
                  <a:srgbClr val="CC0000"/>
                </a:solidFill>
              </a:rPr>
              <a:t>klarnet</a:t>
            </a:r>
          </a:p>
        </p:txBody>
      </p:sp>
    </p:spTree>
  </p:cSld>
  <p:clrMapOvr>
    <a:masterClrMapping/>
  </p:clrMapOvr>
  <p:transition spd="med">
    <p:wipe dir="r"/>
    <p:sndAc>
      <p:endSnd/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>
            <a:extLst>
              <a:ext uri="{FF2B5EF4-FFF2-40B4-BE49-F238E27FC236}">
                <a16:creationId xmlns:a16="http://schemas.microsoft.com/office/drawing/2014/main" id="{34A424EE-321F-4ED6-9D44-A0FACFBDF3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84650" y="838200"/>
          <a:ext cx="7620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name="GALLERY" r:id="rId4" imgW="970920" imgH="6509520" progId="GALLERYClipart">
                  <p:embed/>
                </p:oleObj>
              </mc:Choice>
              <mc:Fallback>
                <p:oleObj name="GALLERY" r:id="rId4" imgW="970920" imgH="6509520" progId="GALLERYClipart">
                  <p:embed/>
                  <p:pic>
                    <p:nvPicPr>
                      <p:cNvPr id="8194" name="Object 2">
                        <a:extLst>
                          <a:ext uri="{FF2B5EF4-FFF2-40B4-BE49-F238E27FC236}">
                            <a16:creationId xmlns:a16="http://schemas.microsoft.com/office/drawing/2014/main" id="{34A424EE-321F-4ED6-9D44-A0FACFBDF3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838200"/>
                        <a:ext cx="7620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RIN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usta prezentacja">
  <a:themeElements>
    <a:clrScheme name="Pusta prezentac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usta prezentac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usta prezentac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ta prezentacj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ta prezentacj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Files\MS Office\Szablony\Pusta prezentacja.pot</Template>
  <TotalTime>201</TotalTime>
  <Words>11</Words>
  <Application>Microsoft Office PowerPoint</Application>
  <PresentationFormat>On-screen Show (4:3)</PresentationFormat>
  <Paragraphs>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Pusta prezentacja</vt:lpstr>
      <vt:lpstr>poznajemy</vt:lpstr>
      <vt:lpstr>gitara</vt:lpstr>
      <vt:lpstr>PowerPoint Presentation</vt:lpstr>
      <vt:lpstr>flet</vt:lpstr>
      <vt:lpstr>PowerPoint Presentation</vt:lpstr>
      <vt:lpstr>skrzypce</vt:lpstr>
      <vt:lpstr>PowerPoint Presentation</vt:lpstr>
      <vt:lpstr>klarnet</vt:lpstr>
      <vt:lpstr>PowerPoint Presentation</vt:lpstr>
      <vt:lpstr>akordeon</vt:lpstr>
      <vt:lpstr>PowerPoint Presentation</vt:lpstr>
      <vt:lpstr>obój</vt:lpstr>
      <vt:lpstr>PowerPoint Presentation</vt:lpstr>
      <vt:lpstr>fortepian</vt:lpstr>
      <vt:lpstr>PowerPoint Presentation</vt:lpstr>
      <vt:lpstr>harfa</vt:lpstr>
      <vt:lpstr>PowerPoint Presentation</vt:lpstr>
    </vt:vector>
  </TitlesOfParts>
  <Company>GRAF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Orłowski Marcin</dc:creator>
  <cp:lastModifiedBy>gosia</cp:lastModifiedBy>
  <cp:revision>6</cp:revision>
  <dcterms:created xsi:type="dcterms:W3CDTF">2001-07-04T20:02:26Z</dcterms:created>
  <dcterms:modified xsi:type="dcterms:W3CDTF">2020-05-10T17:21:43Z</dcterms:modified>
</cp:coreProperties>
</file>